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9355D4-7E7E-48CA-BF74-876B929C9F90}" type="datetimeFigureOut">
              <a:rPr lang="en-US" smtClean="0"/>
              <a:pPr/>
              <a:t>3/24/2020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3F68AC-A4A8-43D4-9FE9-6701FF569FE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 B. </a:t>
            </a:r>
            <a:r>
              <a:rPr lang="en-US" b="1" dirty="0" smtClean="0">
                <a:solidFill>
                  <a:schemeClr val="tx1"/>
                </a:solidFill>
              </a:rPr>
              <a:t>Com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Prithvishri</a:t>
            </a:r>
            <a:r>
              <a:rPr lang="en-US" b="1" dirty="0" smtClean="0">
                <a:solidFill>
                  <a:schemeClr val="tx1"/>
                </a:solidFill>
              </a:rPr>
              <a:t> G. </a:t>
            </a:r>
            <a:r>
              <a:rPr lang="en-US" b="1" dirty="0" err="1" smtClean="0">
                <a:solidFill>
                  <a:schemeClr val="tx1"/>
                </a:solidFill>
              </a:rPr>
              <a:t>S</a:t>
            </a:r>
            <a:r>
              <a:rPr lang="en-US" b="1" dirty="0" err="1" smtClean="0">
                <a:solidFill>
                  <a:schemeClr val="tx1"/>
                </a:solidFill>
              </a:rPr>
              <a:t>hetty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Human Resource Management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Human Resource Management is a process  of procuring, developing and maintaining competent human resources in the organization so that the goals of an organization are achieved in an effective and efficient manner.</a:t>
            </a:r>
            <a:endParaRPr lang="en-IN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of Human Resource Management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Concerned with people.</a:t>
            </a:r>
          </a:p>
          <a:p>
            <a:r>
              <a:rPr lang="en-US" sz="2800" dirty="0" smtClean="0"/>
              <a:t>Application of management principles</a:t>
            </a:r>
          </a:p>
          <a:p>
            <a:r>
              <a:rPr lang="en-US" sz="2800" dirty="0" smtClean="0"/>
              <a:t>Integrating Mechanism</a:t>
            </a:r>
          </a:p>
          <a:p>
            <a:r>
              <a:rPr lang="en-US" sz="2800" dirty="0" smtClean="0"/>
              <a:t>Development Oriented</a:t>
            </a:r>
          </a:p>
          <a:p>
            <a:r>
              <a:rPr lang="en-US" sz="2800" dirty="0" smtClean="0"/>
              <a:t>Continuous Process</a:t>
            </a:r>
          </a:p>
          <a:p>
            <a:r>
              <a:rPr lang="en-US" sz="2800" dirty="0" smtClean="0"/>
              <a:t>Comprehensive Function</a:t>
            </a:r>
            <a:endParaRPr lang="en-IN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Applicable to non- business </a:t>
            </a:r>
            <a:r>
              <a:rPr lang="en-US" sz="3000" dirty="0" err="1" smtClean="0"/>
              <a:t>organisation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Directed towards Achievement of objectives.</a:t>
            </a:r>
          </a:p>
          <a:p>
            <a:r>
              <a:rPr lang="en-US" sz="3000" dirty="0" smtClean="0"/>
              <a:t>Action Oriented</a:t>
            </a:r>
          </a:p>
          <a:p>
            <a:r>
              <a:rPr lang="en-US" sz="3000" dirty="0" smtClean="0"/>
              <a:t>Skilled Process</a:t>
            </a:r>
          </a:p>
          <a:p>
            <a:r>
              <a:rPr lang="en-US" sz="3000" dirty="0" smtClean="0"/>
              <a:t>Universal Existence</a:t>
            </a:r>
          </a:p>
          <a:p>
            <a:r>
              <a:rPr lang="en-US" sz="3000" dirty="0" smtClean="0"/>
              <a:t>Multidisciplinary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human Resource Management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Employee Satisfaction</a:t>
            </a:r>
          </a:p>
          <a:p>
            <a:r>
              <a:rPr lang="en-US" sz="2800" dirty="0" smtClean="0"/>
              <a:t>Organizational Structure</a:t>
            </a:r>
          </a:p>
          <a:p>
            <a:r>
              <a:rPr lang="en-US" sz="2800" dirty="0" smtClean="0"/>
              <a:t>Employee Discipline and Morale</a:t>
            </a:r>
          </a:p>
          <a:p>
            <a:r>
              <a:rPr lang="en-US" sz="2800" dirty="0" smtClean="0"/>
              <a:t>Organizational Productivity</a:t>
            </a:r>
            <a:endParaRPr lang="en-IN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sz="2800" dirty="0" smtClean="0"/>
              <a:t>Goal Harmony</a:t>
            </a:r>
          </a:p>
          <a:p>
            <a:r>
              <a:rPr lang="en-US" sz="2800" dirty="0" smtClean="0"/>
              <a:t>Development of Human Resources</a:t>
            </a:r>
          </a:p>
          <a:p>
            <a:r>
              <a:rPr lang="en-US" sz="2800" dirty="0" smtClean="0"/>
              <a:t>Effective utilization of Resources</a:t>
            </a:r>
          </a:p>
          <a:p>
            <a:r>
              <a:rPr lang="en-US" sz="2800" dirty="0" smtClean="0"/>
              <a:t>Respect for human beings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Human Resource Management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I. Managerial Functions</a:t>
            </a:r>
          </a:p>
          <a:p>
            <a:endParaRPr lang="en-US" dirty="0" smtClean="0"/>
          </a:p>
          <a:p>
            <a:r>
              <a:rPr lang="en-US" dirty="0" smtClean="0"/>
              <a:t>II. Operative Functions</a:t>
            </a:r>
          </a:p>
          <a:p>
            <a:endParaRPr lang="en-US" dirty="0" smtClean="0"/>
          </a:p>
          <a:p>
            <a:r>
              <a:rPr lang="en-US" dirty="0" smtClean="0"/>
              <a:t>III. Advisory Functions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Managerial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HR Planning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Organising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Directing</a:t>
            </a:r>
          </a:p>
          <a:p>
            <a:endParaRPr lang="en-US" sz="2800" dirty="0" smtClean="0"/>
          </a:p>
          <a:p>
            <a:r>
              <a:rPr lang="en-US" sz="2800" dirty="0" smtClean="0"/>
              <a:t>Controlling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Operative Functions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Recruitment and selection</a:t>
            </a:r>
          </a:p>
          <a:p>
            <a:r>
              <a:rPr lang="en-US" sz="2800" dirty="0" smtClean="0"/>
              <a:t>Job analysis and design</a:t>
            </a:r>
          </a:p>
          <a:p>
            <a:r>
              <a:rPr lang="en-US" sz="2800" dirty="0" smtClean="0"/>
              <a:t>Performance appraisal</a:t>
            </a:r>
          </a:p>
          <a:p>
            <a:r>
              <a:rPr lang="en-US" sz="2800" dirty="0" smtClean="0"/>
              <a:t>Training and development</a:t>
            </a:r>
          </a:p>
          <a:p>
            <a:r>
              <a:rPr lang="en-US" sz="2800" dirty="0" smtClean="0"/>
              <a:t>Wage and salary administration 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Employee welfare</a:t>
            </a:r>
          </a:p>
          <a:p>
            <a:r>
              <a:rPr lang="en-US" sz="2800" dirty="0" smtClean="0"/>
              <a:t>Maintenance</a:t>
            </a:r>
          </a:p>
          <a:p>
            <a:r>
              <a:rPr lang="en-US" sz="2800" dirty="0" err="1" smtClean="0"/>
              <a:t>Labour</a:t>
            </a:r>
            <a:r>
              <a:rPr lang="en-US" sz="2800" dirty="0" smtClean="0"/>
              <a:t> relations</a:t>
            </a:r>
          </a:p>
          <a:p>
            <a:r>
              <a:rPr lang="en-US" sz="2800" dirty="0" smtClean="0"/>
              <a:t>Personnel Research</a:t>
            </a:r>
          </a:p>
          <a:p>
            <a:r>
              <a:rPr lang="en-US" sz="2800" dirty="0" smtClean="0"/>
              <a:t>Personnel Record</a:t>
            </a:r>
            <a:endParaRPr lang="en-IN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Functions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Advise to Top Management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Advise to Departmental Heads</a:t>
            </a:r>
            <a:endParaRPr lang="en-IN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178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Introduction to Human Resource Management</vt:lpstr>
      <vt:lpstr>Slide 2</vt:lpstr>
      <vt:lpstr>Nature of Human Resource Management</vt:lpstr>
      <vt:lpstr>Objectives of human Resource Management</vt:lpstr>
      <vt:lpstr>Functions of Human Resource Management</vt:lpstr>
      <vt:lpstr>Managerial Functions</vt:lpstr>
      <vt:lpstr>Operative Functions</vt:lpstr>
      <vt:lpstr>Advisory Functions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Human Resource Management</dc:title>
  <dc:creator>Dell</dc:creator>
  <cp:lastModifiedBy>Dell</cp:lastModifiedBy>
  <cp:revision>19</cp:revision>
  <dcterms:created xsi:type="dcterms:W3CDTF">2020-03-19T13:49:32Z</dcterms:created>
  <dcterms:modified xsi:type="dcterms:W3CDTF">2020-03-24T10:03:59Z</dcterms:modified>
</cp:coreProperties>
</file>